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Robo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CAE79B7-BA1F-4D99-850E-CBB65DF39215}">
  <a:tblStyle styleId="{BCAE79B7-BA1F-4D99-850E-CBB65DF3921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11" Type="http://schemas.openxmlformats.org/officeDocument/2006/relationships/slide" Target="slides/slide5.xml"/><Relationship Id="rId10" Type="http://schemas.openxmlformats.org/officeDocument/2006/relationships/slide" Target="slides/slide4.xml"/><Relationship Id="rId21" Type="http://schemas.openxmlformats.org/officeDocument/2006/relationships/font" Target="fonts/Roboto-boldItalic.fnt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font" Target="fonts/Roboto-bold.fntdata"/><Relationship Id="rId6" Type="http://schemas.openxmlformats.org/officeDocument/2006/relationships/notesMaster" Target="notesMasters/notesMaster1.xml"/><Relationship Id="rId18" Type="http://schemas.openxmlformats.org/officeDocument/2006/relationships/font" Target="fonts/Roboto-regular.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d9c4534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d9c4534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d933c8c4a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d933c8c4a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d5b09a965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d5b09a965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e9090756a_1_7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e9090756a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e9090756a_1_2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e9090756a_1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e9090756a_1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e9090756a_1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e9090756a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e9090756a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e9090756a_1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e9090756a_1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2000"/>
              <a:buNone/>
              <a:defRPr sz="12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sz="12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4200"/>
              <a:buNone/>
              <a:defRPr sz="42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latin typeface="Roboto"/>
                <a:ea typeface="Roboto"/>
                <a:cs typeface="Roboto"/>
                <a:sym typeface="Roboto"/>
              </a:defRPr>
            </a:lvl1pPr>
            <a:lvl2pPr lvl="1" rtl="0" algn="r">
              <a:buNone/>
              <a:defRPr sz="1000">
                <a:solidFill>
                  <a:schemeClr val="lt2"/>
                </a:solidFill>
                <a:latin typeface="Roboto"/>
                <a:ea typeface="Roboto"/>
                <a:cs typeface="Roboto"/>
                <a:sym typeface="Roboto"/>
              </a:defRPr>
            </a:lvl2pPr>
            <a:lvl3pPr lvl="2" rtl="0" algn="r">
              <a:buNone/>
              <a:defRPr sz="1000">
                <a:solidFill>
                  <a:schemeClr val="lt2"/>
                </a:solidFill>
                <a:latin typeface="Roboto"/>
                <a:ea typeface="Roboto"/>
                <a:cs typeface="Roboto"/>
                <a:sym typeface="Roboto"/>
              </a:defRPr>
            </a:lvl3pPr>
            <a:lvl4pPr lvl="3" rtl="0" algn="r">
              <a:buNone/>
              <a:defRPr sz="1000">
                <a:solidFill>
                  <a:schemeClr val="lt2"/>
                </a:solidFill>
                <a:latin typeface="Roboto"/>
                <a:ea typeface="Roboto"/>
                <a:cs typeface="Roboto"/>
                <a:sym typeface="Roboto"/>
              </a:defRPr>
            </a:lvl4pPr>
            <a:lvl5pPr lvl="4" rtl="0" algn="r">
              <a:buNone/>
              <a:defRPr sz="1000">
                <a:solidFill>
                  <a:schemeClr val="lt2"/>
                </a:solidFill>
                <a:latin typeface="Roboto"/>
                <a:ea typeface="Roboto"/>
                <a:cs typeface="Roboto"/>
                <a:sym typeface="Roboto"/>
              </a:defRPr>
            </a:lvl5pPr>
            <a:lvl6pPr lvl="5" rtl="0" algn="r">
              <a:buNone/>
              <a:defRPr sz="1000">
                <a:solidFill>
                  <a:schemeClr val="lt2"/>
                </a:solidFill>
                <a:latin typeface="Roboto"/>
                <a:ea typeface="Roboto"/>
                <a:cs typeface="Roboto"/>
                <a:sym typeface="Roboto"/>
              </a:defRPr>
            </a:lvl6pPr>
            <a:lvl7pPr lvl="6" rtl="0" algn="r">
              <a:buNone/>
              <a:defRPr sz="1000">
                <a:solidFill>
                  <a:schemeClr val="lt2"/>
                </a:solidFill>
                <a:latin typeface="Roboto"/>
                <a:ea typeface="Roboto"/>
                <a:cs typeface="Roboto"/>
                <a:sym typeface="Roboto"/>
              </a:defRPr>
            </a:lvl7pPr>
            <a:lvl8pPr lvl="7" rtl="0" algn="r">
              <a:buNone/>
              <a:defRPr sz="1000">
                <a:solidFill>
                  <a:schemeClr val="lt2"/>
                </a:solidFill>
                <a:latin typeface="Roboto"/>
                <a:ea typeface="Roboto"/>
                <a:cs typeface="Roboto"/>
                <a:sym typeface="Roboto"/>
              </a:defRPr>
            </a:lvl8pPr>
            <a:lvl9pPr lvl="8" rtl="0"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Company Name</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Your company tagline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2"/>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Revenue model</a:t>
            </a:r>
            <a:endParaRPr sz="2800"/>
          </a:p>
        </p:txBody>
      </p:sp>
      <p:sp>
        <p:nvSpPr>
          <p:cNvPr id="169" name="Google Shape;169;p22"/>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Lorem ipsum dolor sit amet, consectetur adipiscing elit, sed do eiusmod tempor incididunt</a:t>
            </a:r>
            <a:endParaRPr/>
          </a:p>
        </p:txBody>
      </p:sp>
      <p:sp>
        <p:nvSpPr>
          <p:cNvPr id="170" name="Google Shape;170;p22"/>
          <p:cNvSpPr txBox="1"/>
          <p:nvPr>
            <p:ph type="title"/>
          </p:nvPr>
        </p:nvSpPr>
        <p:spPr>
          <a:xfrm>
            <a:off x="4337500" y="514150"/>
            <a:ext cx="3753900" cy="962100"/>
          </a:xfrm>
          <a:prstGeom prst="rect">
            <a:avLst/>
          </a:prstGeom>
          <a:solidFill>
            <a:schemeClr val="accent5"/>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Consumer</a:t>
            </a:r>
            <a:endParaRPr/>
          </a:p>
        </p:txBody>
      </p:sp>
      <p:cxnSp>
        <p:nvCxnSpPr>
          <p:cNvPr id="171" name="Google Shape;171;p22"/>
          <p:cNvCxnSpPr>
            <a:stCxn id="170" idx="2"/>
            <a:endCxn id="172" idx="0"/>
          </p:cNvCxnSpPr>
          <p:nvPr/>
        </p:nvCxnSpPr>
        <p:spPr>
          <a:xfrm>
            <a:off x="6214450" y="1476250"/>
            <a:ext cx="0" cy="614400"/>
          </a:xfrm>
          <a:prstGeom prst="straightConnector1">
            <a:avLst/>
          </a:prstGeom>
          <a:noFill/>
          <a:ln cap="flat" cmpd="sng" w="9525">
            <a:solidFill>
              <a:schemeClr val="dk2"/>
            </a:solidFill>
            <a:prstDash val="solid"/>
            <a:round/>
            <a:headEnd len="med" w="med" type="none"/>
            <a:tailEnd len="med" w="med" type="none"/>
          </a:ln>
        </p:spPr>
      </p:cxnSp>
      <p:sp>
        <p:nvSpPr>
          <p:cNvPr id="172" name="Google Shape;172;p22"/>
          <p:cNvSpPr txBox="1"/>
          <p:nvPr>
            <p:ph type="title"/>
          </p:nvPr>
        </p:nvSpPr>
        <p:spPr>
          <a:xfrm>
            <a:off x="4337500" y="2090676"/>
            <a:ext cx="3753900" cy="962100"/>
          </a:xfrm>
          <a:prstGeom prst="rect">
            <a:avLst/>
          </a:prstGeom>
          <a:solidFill>
            <a:schemeClr val="dk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Venue</a:t>
            </a:r>
            <a:endParaRPr/>
          </a:p>
        </p:txBody>
      </p:sp>
      <p:cxnSp>
        <p:nvCxnSpPr>
          <p:cNvPr id="173" name="Google Shape;173;p22"/>
          <p:cNvCxnSpPr>
            <a:stCxn id="172" idx="2"/>
            <a:endCxn id="174" idx="0"/>
          </p:cNvCxnSpPr>
          <p:nvPr/>
        </p:nvCxnSpPr>
        <p:spPr>
          <a:xfrm>
            <a:off x="6214450" y="3052776"/>
            <a:ext cx="0" cy="614400"/>
          </a:xfrm>
          <a:prstGeom prst="straightConnector1">
            <a:avLst/>
          </a:prstGeom>
          <a:noFill/>
          <a:ln cap="flat" cmpd="sng" w="9525">
            <a:solidFill>
              <a:schemeClr val="dk2"/>
            </a:solidFill>
            <a:prstDash val="solid"/>
            <a:round/>
            <a:headEnd len="med" w="med" type="none"/>
            <a:tailEnd len="med" w="med" type="none"/>
          </a:ln>
        </p:spPr>
      </p:cxnSp>
      <p:sp>
        <p:nvSpPr>
          <p:cNvPr id="174" name="Google Shape;174;p22"/>
          <p:cNvSpPr txBox="1"/>
          <p:nvPr>
            <p:ph type="title"/>
          </p:nvPr>
        </p:nvSpPr>
        <p:spPr>
          <a:xfrm>
            <a:off x="4337501" y="3667157"/>
            <a:ext cx="3753900" cy="962100"/>
          </a:xfrm>
          <a:prstGeom prst="rect">
            <a:avLst/>
          </a:prstGeom>
          <a:solidFill>
            <a:schemeClr val="accent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Artist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pic>
        <p:nvPicPr>
          <p:cNvPr descr="Overhead shot of young people sitting on a boardwalk" id="179" name="Google Shape;179;p23"/>
          <p:cNvPicPr preferRelativeResize="0"/>
          <p:nvPr/>
        </p:nvPicPr>
        <p:blipFill rotWithShape="1">
          <a:blip r:embed="rId3">
            <a:alphaModFix/>
          </a:blip>
          <a:srcRect b="8063" l="0" r="1254" t="8630"/>
          <a:stretch/>
        </p:blipFill>
        <p:spPr>
          <a:xfrm>
            <a:off x="-30675" y="0"/>
            <a:ext cx="9174677" cy="5143502"/>
          </a:xfrm>
          <a:prstGeom prst="rect">
            <a:avLst/>
          </a:prstGeom>
          <a:noFill/>
          <a:ln>
            <a:noFill/>
          </a:ln>
        </p:spPr>
      </p:pic>
      <p:sp>
        <p:nvSpPr>
          <p:cNvPr id="180" name="Google Shape;180;p23"/>
          <p:cNvSpPr txBox="1"/>
          <p:nvPr>
            <p:ph type="title"/>
          </p:nvPr>
        </p:nvSpPr>
        <p:spPr>
          <a:xfrm>
            <a:off x="490250" y="488250"/>
            <a:ext cx="4439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t>Why now?</a:t>
            </a:r>
            <a:endParaRPr b="1" sz="3000"/>
          </a:p>
          <a:p>
            <a:pPr indent="0" lvl="0" marL="0" rtl="0" algn="l">
              <a:spcBef>
                <a:spcPts val="1000"/>
              </a:spcBef>
              <a:spcAft>
                <a:spcPts val="1000"/>
              </a:spcAft>
              <a:buNone/>
            </a:pPr>
            <a:r>
              <a:rPr lang="en" sz="3000"/>
              <a:t>Lorem ipsum dolor sit amet, consectetur adipiscing elit, sed do eiusmod tempor incididunt</a:t>
            </a:r>
            <a:endParaRPr/>
          </a:p>
        </p:txBody>
      </p:sp>
      <p:grpSp>
        <p:nvGrpSpPr>
          <p:cNvPr id="181" name="Google Shape;181;p23"/>
          <p:cNvGrpSpPr/>
          <p:nvPr/>
        </p:nvGrpSpPr>
        <p:grpSpPr>
          <a:xfrm>
            <a:off x="5212394" y="864520"/>
            <a:ext cx="3307407" cy="3307407"/>
            <a:chOff x="5212394" y="864520"/>
            <a:chExt cx="3307407" cy="3307407"/>
          </a:xfrm>
        </p:grpSpPr>
        <p:sp>
          <p:nvSpPr>
            <p:cNvPr id="182" name="Google Shape;182;p23"/>
            <p:cNvSpPr/>
            <p:nvPr/>
          </p:nvSpPr>
          <p:spPr>
            <a:xfrm>
              <a:off x="521239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3"/>
            <p:cNvSpPr/>
            <p:nvPr/>
          </p:nvSpPr>
          <p:spPr>
            <a:xfrm>
              <a:off x="554948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3"/>
            <p:cNvSpPr/>
            <p:nvPr/>
          </p:nvSpPr>
          <p:spPr>
            <a:xfrm>
              <a:off x="5886575"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3"/>
            <p:cNvSpPr/>
            <p:nvPr/>
          </p:nvSpPr>
          <p:spPr>
            <a:xfrm>
              <a:off x="622366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3"/>
            <p:cNvSpPr/>
            <p:nvPr/>
          </p:nvSpPr>
          <p:spPr>
            <a:xfrm>
              <a:off x="656075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3"/>
            <p:cNvSpPr/>
            <p:nvPr/>
          </p:nvSpPr>
          <p:spPr>
            <a:xfrm>
              <a:off x="689784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3"/>
            <p:cNvSpPr/>
            <p:nvPr/>
          </p:nvSpPr>
          <p:spPr>
            <a:xfrm>
              <a:off x="7234932"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3"/>
            <p:cNvSpPr/>
            <p:nvPr/>
          </p:nvSpPr>
          <p:spPr>
            <a:xfrm>
              <a:off x="757202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3"/>
            <p:cNvSpPr/>
            <p:nvPr/>
          </p:nvSpPr>
          <p:spPr>
            <a:xfrm>
              <a:off x="790911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3"/>
            <p:cNvSpPr/>
            <p:nvPr/>
          </p:nvSpPr>
          <p:spPr>
            <a:xfrm>
              <a:off x="8246201"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3"/>
            <p:cNvSpPr/>
            <p:nvPr/>
          </p:nvSpPr>
          <p:spPr>
            <a:xfrm>
              <a:off x="521239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3"/>
            <p:cNvSpPr/>
            <p:nvPr/>
          </p:nvSpPr>
          <p:spPr>
            <a:xfrm>
              <a:off x="554948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3"/>
            <p:cNvSpPr/>
            <p:nvPr/>
          </p:nvSpPr>
          <p:spPr>
            <a:xfrm>
              <a:off x="5886575" y="1201621"/>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3"/>
            <p:cNvSpPr/>
            <p:nvPr/>
          </p:nvSpPr>
          <p:spPr>
            <a:xfrm>
              <a:off x="622366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3"/>
            <p:cNvSpPr/>
            <p:nvPr/>
          </p:nvSpPr>
          <p:spPr>
            <a:xfrm>
              <a:off x="656075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3"/>
            <p:cNvSpPr/>
            <p:nvPr/>
          </p:nvSpPr>
          <p:spPr>
            <a:xfrm>
              <a:off x="689784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3"/>
            <p:cNvSpPr/>
            <p:nvPr/>
          </p:nvSpPr>
          <p:spPr>
            <a:xfrm>
              <a:off x="7234932"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3"/>
            <p:cNvSpPr/>
            <p:nvPr/>
          </p:nvSpPr>
          <p:spPr>
            <a:xfrm>
              <a:off x="757202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3"/>
            <p:cNvSpPr/>
            <p:nvPr/>
          </p:nvSpPr>
          <p:spPr>
            <a:xfrm>
              <a:off x="790911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3"/>
            <p:cNvSpPr/>
            <p:nvPr/>
          </p:nvSpPr>
          <p:spPr>
            <a:xfrm>
              <a:off x="8246201"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3"/>
            <p:cNvSpPr/>
            <p:nvPr/>
          </p:nvSpPr>
          <p:spPr>
            <a:xfrm>
              <a:off x="521239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3"/>
            <p:cNvSpPr/>
            <p:nvPr/>
          </p:nvSpPr>
          <p:spPr>
            <a:xfrm>
              <a:off x="554948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3"/>
            <p:cNvSpPr/>
            <p:nvPr/>
          </p:nvSpPr>
          <p:spPr>
            <a:xfrm>
              <a:off x="5886575"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3"/>
            <p:cNvSpPr/>
            <p:nvPr/>
          </p:nvSpPr>
          <p:spPr>
            <a:xfrm>
              <a:off x="622366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3"/>
            <p:cNvSpPr/>
            <p:nvPr/>
          </p:nvSpPr>
          <p:spPr>
            <a:xfrm>
              <a:off x="656075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3"/>
            <p:cNvSpPr/>
            <p:nvPr/>
          </p:nvSpPr>
          <p:spPr>
            <a:xfrm>
              <a:off x="689784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3"/>
            <p:cNvSpPr/>
            <p:nvPr/>
          </p:nvSpPr>
          <p:spPr>
            <a:xfrm>
              <a:off x="7234932"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3"/>
            <p:cNvSpPr/>
            <p:nvPr/>
          </p:nvSpPr>
          <p:spPr>
            <a:xfrm>
              <a:off x="757202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3"/>
            <p:cNvSpPr/>
            <p:nvPr/>
          </p:nvSpPr>
          <p:spPr>
            <a:xfrm>
              <a:off x="790911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3"/>
            <p:cNvSpPr/>
            <p:nvPr/>
          </p:nvSpPr>
          <p:spPr>
            <a:xfrm>
              <a:off x="8246201"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3"/>
            <p:cNvSpPr/>
            <p:nvPr/>
          </p:nvSpPr>
          <p:spPr>
            <a:xfrm>
              <a:off x="521239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3"/>
            <p:cNvSpPr/>
            <p:nvPr/>
          </p:nvSpPr>
          <p:spPr>
            <a:xfrm>
              <a:off x="554948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3"/>
            <p:cNvSpPr/>
            <p:nvPr/>
          </p:nvSpPr>
          <p:spPr>
            <a:xfrm>
              <a:off x="5886575"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3"/>
            <p:cNvSpPr/>
            <p:nvPr/>
          </p:nvSpPr>
          <p:spPr>
            <a:xfrm>
              <a:off x="622366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3"/>
            <p:cNvSpPr/>
            <p:nvPr/>
          </p:nvSpPr>
          <p:spPr>
            <a:xfrm>
              <a:off x="656075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3"/>
            <p:cNvSpPr/>
            <p:nvPr/>
          </p:nvSpPr>
          <p:spPr>
            <a:xfrm>
              <a:off x="689784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3"/>
            <p:cNvSpPr/>
            <p:nvPr/>
          </p:nvSpPr>
          <p:spPr>
            <a:xfrm>
              <a:off x="7234932"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3"/>
            <p:cNvSpPr/>
            <p:nvPr/>
          </p:nvSpPr>
          <p:spPr>
            <a:xfrm>
              <a:off x="757202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3"/>
            <p:cNvSpPr/>
            <p:nvPr/>
          </p:nvSpPr>
          <p:spPr>
            <a:xfrm>
              <a:off x="790911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3"/>
            <p:cNvSpPr/>
            <p:nvPr/>
          </p:nvSpPr>
          <p:spPr>
            <a:xfrm>
              <a:off x="8246201"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3"/>
            <p:cNvSpPr/>
            <p:nvPr/>
          </p:nvSpPr>
          <p:spPr>
            <a:xfrm>
              <a:off x="521239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3"/>
            <p:cNvSpPr/>
            <p:nvPr/>
          </p:nvSpPr>
          <p:spPr>
            <a:xfrm>
              <a:off x="554948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3"/>
            <p:cNvSpPr/>
            <p:nvPr/>
          </p:nvSpPr>
          <p:spPr>
            <a:xfrm>
              <a:off x="5886575"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3"/>
            <p:cNvSpPr/>
            <p:nvPr/>
          </p:nvSpPr>
          <p:spPr>
            <a:xfrm>
              <a:off x="622366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3"/>
            <p:cNvSpPr/>
            <p:nvPr/>
          </p:nvSpPr>
          <p:spPr>
            <a:xfrm>
              <a:off x="656075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3"/>
            <p:cNvSpPr/>
            <p:nvPr/>
          </p:nvSpPr>
          <p:spPr>
            <a:xfrm>
              <a:off x="689784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3"/>
            <p:cNvSpPr/>
            <p:nvPr/>
          </p:nvSpPr>
          <p:spPr>
            <a:xfrm>
              <a:off x="7234932"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3"/>
            <p:cNvSpPr/>
            <p:nvPr/>
          </p:nvSpPr>
          <p:spPr>
            <a:xfrm>
              <a:off x="757202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3"/>
            <p:cNvSpPr/>
            <p:nvPr/>
          </p:nvSpPr>
          <p:spPr>
            <a:xfrm>
              <a:off x="790911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3"/>
            <p:cNvSpPr/>
            <p:nvPr/>
          </p:nvSpPr>
          <p:spPr>
            <a:xfrm>
              <a:off x="8246201"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3"/>
            <p:cNvSpPr/>
            <p:nvPr/>
          </p:nvSpPr>
          <p:spPr>
            <a:xfrm>
              <a:off x="521239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3"/>
            <p:cNvSpPr/>
            <p:nvPr/>
          </p:nvSpPr>
          <p:spPr>
            <a:xfrm>
              <a:off x="554948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3"/>
            <p:cNvSpPr/>
            <p:nvPr/>
          </p:nvSpPr>
          <p:spPr>
            <a:xfrm>
              <a:off x="5886575"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3"/>
            <p:cNvSpPr/>
            <p:nvPr/>
          </p:nvSpPr>
          <p:spPr>
            <a:xfrm>
              <a:off x="622366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3"/>
            <p:cNvSpPr/>
            <p:nvPr/>
          </p:nvSpPr>
          <p:spPr>
            <a:xfrm>
              <a:off x="656075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3"/>
            <p:cNvSpPr/>
            <p:nvPr/>
          </p:nvSpPr>
          <p:spPr>
            <a:xfrm>
              <a:off x="689784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3"/>
            <p:cNvSpPr/>
            <p:nvPr/>
          </p:nvSpPr>
          <p:spPr>
            <a:xfrm>
              <a:off x="7234932"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3"/>
            <p:cNvSpPr/>
            <p:nvPr/>
          </p:nvSpPr>
          <p:spPr>
            <a:xfrm>
              <a:off x="757202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3"/>
            <p:cNvSpPr/>
            <p:nvPr/>
          </p:nvSpPr>
          <p:spPr>
            <a:xfrm>
              <a:off x="790911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3"/>
            <p:cNvSpPr/>
            <p:nvPr/>
          </p:nvSpPr>
          <p:spPr>
            <a:xfrm>
              <a:off x="8246201"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3"/>
            <p:cNvSpPr/>
            <p:nvPr/>
          </p:nvSpPr>
          <p:spPr>
            <a:xfrm>
              <a:off x="521239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3"/>
            <p:cNvSpPr/>
            <p:nvPr/>
          </p:nvSpPr>
          <p:spPr>
            <a:xfrm>
              <a:off x="554948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3"/>
            <p:cNvSpPr/>
            <p:nvPr/>
          </p:nvSpPr>
          <p:spPr>
            <a:xfrm>
              <a:off x="5886575"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3"/>
            <p:cNvSpPr/>
            <p:nvPr/>
          </p:nvSpPr>
          <p:spPr>
            <a:xfrm>
              <a:off x="622366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3"/>
            <p:cNvSpPr/>
            <p:nvPr/>
          </p:nvSpPr>
          <p:spPr>
            <a:xfrm>
              <a:off x="656075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3"/>
            <p:cNvSpPr/>
            <p:nvPr/>
          </p:nvSpPr>
          <p:spPr>
            <a:xfrm>
              <a:off x="689784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3"/>
            <p:cNvSpPr/>
            <p:nvPr/>
          </p:nvSpPr>
          <p:spPr>
            <a:xfrm>
              <a:off x="7234932"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3"/>
            <p:cNvSpPr/>
            <p:nvPr/>
          </p:nvSpPr>
          <p:spPr>
            <a:xfrm>
              <a:off x="757202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3"/>
            <p:cNvSpPr/>
            <p:nvPr/>
          </p:nvSpPr>
          <p:spPr>
            <a:xfrm>
              <a:off x="790911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3"/>
            <p:cNvSpPr/>
            <p:nvPr/>
          </p:nvSpPr>
          <p:spPr>
            <a:xfrm>
              <a:off x="8246201"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3"/>
            <p:cNvSpPr/>
            <p:nvPr/>
          </p:nvSpPr>
          <p:spPr>
            <a:xfrm>
              <a:off x="521239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3"/>
            <p:cNvSpPr/>
            <p:nvPr/>
          </p:nvSpPr>
          <p:spPr>
            <a:xfrm>
              <a:off x="554948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3"/>
            <p:cNvSpPr/>
            <p:nvPr/>
          </p:nvSpPr>
          <p:spPr>
            <a:xfrm>
              <a:off x="5886575"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3"/>
            <p:cNvSpPr/>
            <p:nvPr/>
          </p:nvSpPr>
          <p:spPr>
            <a:xfrm>
              <a:off x="622366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3"/>
            <p:cNvSpPr/>
            <p:nvPr/>
          </p:nvSpPr>
          <p:spPr>
            <a:xfrm>
              <a:off x="656075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3"/>
            <p:cNvSpPr/>
            <p:nvPr/>
          </p:nvSpPr>
          <p:spPr>
            <a:xfrm>
              <a:off x="689784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3"/>
            <p:cNvSpPr/>
            <p:nvPr/>
          </p:nvSpPr>
          <p:spPr>
            <a:xfrm>
              <a:off x="7234932"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3"/>
            <p:cNvSpPr/>
            <p:nvPr/>
          </p:nvSpPr>
          <p:spPr>
            <a:xfrm>
              <a:off x="757202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3"/>
            <p:cNvSpPr/>
            <p:nvPr/>
          </p:nvSpPr>
          <p:spPr>
            <a:xfrm>
              <a:off x="790911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3"/>
            <p:cNvSpPr/>
            <p:nvPr/>
          </p:nvSpPr>
          <p:spPr>
            <a:xfrm>
              <a:off x="8246201"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3"/>
            <p:cNvSpPr/>
            <p:nvPr/>
          </p:nvSpPr>
          <p:spPr>
            <a:xfrm>
              <a:off x="521239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3"/>
            <p:cNvSpPr/>
            <p:nvPr/>
          </p:nvSpPr>
          <p:spPr>
            <a:xfrm>
              <a:off x="554948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3"/>
            <p:cNvSpPr/>
            <p:nvPr/>
          </p:nvSpPr>
          <p:spPr>
            <a:xfrm>
              <a:off x="5886575"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3"/>
            <p:cNvSpPr/>
            <p:nvPr/>
          </p:nvSpPr>
          <p:spPr>
            <a:xfrm>
              <a:off x="622366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3"/>
            <p:cNvSpPr/>
            <p:nvPr/>
          </p:nvSpPr>
          <p:spPr>
            <a:xfrm>
              <a:off x="656075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3"/>
            <p:cNvSpPr/>
            <p:nvPr/>
          </p:nvSpPr>
          <p:spPr>
            <a:xfrm>
              <a:off x="689784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3"/>
            <p:cNvSpPr/>
            <p:nvPr/>
          </p:nvSpPr>
          <p:spPr>
            <a:xfrm>
              <a:off x="7234932"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3"/>
            <p:cNvSpPr/>
            <p:nvPr/>
          </p:nvSpPr>
          <p:spPr>
            <a:xfrm>
              <a:off x="757202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3"/>
            <p:cNvSpPr/>
            <p:nvPr/>
          </p:nvSpPr>
          <p:spPr>
            <a:xfrm>
              <a:off x="790911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3"/>
            <p:cNvSpPr/>
            <p:nvPr/>
          </p:nvSpPr>
          <p:spPr>
            <a:xfrm>
              <a:off x="8246201"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3"/>
            <p:cNvSpPr/>
            <p:nvPr/>
          </p:nvSpPr>
          <p:spPr>
            <a:xfrm>
              <a:off x="521239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3"/>
            <p:cNvSpPr/>
            <p:nvPr/>
          </p:nvSpPr>
          <p:spPr>
            <a:xfrm>
              <a:off x="554948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3"/>
            <p:cNvSpPr/>
            <p:nvPr/>
          </p:nvSpPr>
          <p:spPr>
            <a:xfrm>
              <a:off x="5886575"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3"/>
            <p:cNvSpPr/>
            <p:nvPr/>
          </p:nvSpPr>
          <p:spPr>
            <a:xfrm>
              <a:off x="622366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3"/>
            <p:cNvSpPr/>
            <p:nvPr/>
          </p:nvSpPr>
          <p:spPr>
            <a:xfrm>
              <a:off x="656075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3"/>
            <p:cNvSpPr/>
            <p:nvPr/>
          </p:nvSpPr>
          <p:spPr>
            <a:xfrm>
              <a:off x="689784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3"/>
            <p:cNvSpPr/>
            <p:nvPr/>
          </p:nvSpPr>
          <p:spPr>
            <a:xfrm>
              <a:off x="7234932"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3"/>
            <p:cNvSpPr/>
            <p:nvPr/>
          </p:nvSpPr>
          <p:spPr>
            <a:xfrm>
              <a:off x="757202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3"/>
            <p:cNvSpPr/>
            <p:nvPr/>
          </p:nvSpPr>
          <p:spPr>
            <a:xfrm>
              <a:off x="790911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p:nvPr/>
          </p:nvSpPr>
          <p:spPr>
            <a:xfrm>
              <a:off x="8246201"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pic>
        <p:nvPicPr>
          <p:cNvPr id="73" name="Google Shape;73;p14"/>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74" name="Google Shape;74;p14"/>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4800"/>
              <a:t>Mission statement: </a:t>
            </a:r>
            <a:r>
              <a:rPr lang="en" sz="4800"/>
              <a:t>Your company’s mission goes here</a:t>
            </a:r>
            <a:endParaRPr sz="4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problem</a:t>
            </a:r>
            <a:endParaRPr/>
          </a:p>
        </p:txBody>
      </p:sp>
      <p:sp>
        <p:nvSpPr>
          <p:cNvPr id="80" name="Google Shape;80;p1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Frame the problem for the audience. </a:t>
            </a:r>
            <a:endParaRPr sz="1800"/>
          </a:p>
          <a:p>
            <a:pPr indent="0" lvl="0" marL="0" rtl="0" algn="l">
              <a:spcBef>
                <a:spcPts val="1600"/>
              </a:spcBef>
              <a:spcAft>
                <a:spcPts val="1600"/>
              </a:spcAft>
              <a:buNone/>
            </a:pPr>
            <a:r>
              <a:rPr lang="en" sz="1800"/>
              <a:t>Quantify the scope of the problem and connect it to your audience.</a:t>
            </a:r>
            <a:endParaRPr sz="1800"/>
          </a:p>
        </p:txBody>
      </p:sp>
      <p:graphicFrame>
        <p:nvGraphicFramePr>
          <p:cNvPr id="81" name="Google Shape;81;p15"/>
          <p:cNvGraphicFramePr/>
          <p:nvPr/>
        </p:nvGraphicFramePr>
        <p:xfrm>
          <a:off x="5071481" y="4552231"/>
          <a:ext cx="3000000" cy="3000000"/>
        </p:xfrm>
        <a:graphic>
          <a:graphicData uri="http://schemas.openxmlformats.org/drawingml/2006/table">
            <a:tbl>
              <a:tblPr>
                <a:noFill/>
                <a:tableStyleId>{BCAE79B7-BA1F-4D99-850E-CBB65DF39215}</a:tableStyleId>
              </a:tblPr>
              <a:tblGrid>
                <a:gridCol w="821450"/>
                <a:gridCol w="821450"/>
                <a:gridCol w="821450"/>
                <a:gridCol w="821450"/>
              </a:tblGrid>
              <a:tr h="241650">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82" name="Google Shape;82;p15"/>
          <p:cNvSpPr/>
          <p:nvPr/>
        </p:nvSpPr>
        <p:spPr>
          <a:xfrm>
            <a:off x="5154825" y="3536048"/>
            <a:ext cx="722400" cy="990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5"/>
          <p:cNvSpPr/>
          <p:nvPr/>
        </p:nvSpPr>
        <p:spPr>
          <a:xfrm>
            <a:off x="5975583" y="3069166"/>
            <a:ext cx="722400" cy="14574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5"/>
          <p:cNvSpPr/>
          <p:nvPr/>
        </p:nvSpPr>
        <p:spPr>
          <a:xfrm>
            <a:off x="6796341" y="1919075"/>
            <a:ext cx="722400" cy="2607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5"/>
          <p:cNvSpPr/>
          <p:nvPr/>
        </p:nvSpPr>
        <p:spPr>
          <a:xfrm>
            <a:off x="7617100" y="2163901"/>
            <a:ext cx="722400" cy="23631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86" name="Google Shape;86;p15"/>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pic>
        <p:nvPicPr>
          <p:cNvPr descr="Closeup from the side of a hand pushing a knob on an audio mixer" id="91" name="Google Shape;91;p16"/>
          <p:cNvPicPr preferRelativeResize="0"/>
          <p:nvPr/>
        </p:nvPicPr>
        <p:blipFill rotWithShape="1">
          <a:blip r:embed="rId3">
            <a:alphaModFix/>
          </a:blip>
          <a:srcRect b="15419" l="7506" r="42247" t="0"/>
          <a:stretch/>
        </p:blipFill>
        <p:spPr>
          <a:xfrm>
            <a:off x="-9150" y="0"/>
            <a:ext cx="4594498" cy="5143501"/>
          </a:xfrm>
          <a:prstGeom prst="rect">
            <a:avLst/>
          </a:prstGeom>
          <a:noFill/>
          <a:ln>
            <a:noFill/>
          </a:ln>
        </p:spPr>
      </p:pic>
      <p:sp>
        <p:nvSpPr>
          <p:cNvPr id="92" name="Google Shape;92;p16"/>
          <p:cNvSpPr txBox="1"/>
          <p:nvPr>
            <p:ph type="title"/>
          </p:nvPr>
        </p:nvSpPr>
        <p:spPr>
          <a:xfrm>
            <a:off x="265500" y="1830600"/>
            <a:ext cx="40452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The solution</a:t>
            </a:r>
            <a:endParaRPr>
              <a:solidFill>
                <a:schemeClr val="lt1"/>
              </a:solidFill>
            </a:endParaRPr>
          </a:p>
        </p:txBody>
      </p:sp>
      <p:sp>
        <p:nvSpPr>
          <p:cNvPr id="93" name="Google Shape;93;p16"/>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t>Show how you solve the problem you identified.</a:t>
            </a:r>
            <a:endParaRPr sz="2400"/>
          </a:p>
          <a:p>
            <a:pPr indent="0" lvl="0" marL="0" rtl="0" algn="l">
              <a:spcBef>
                <a:spcPts val="1600"/>
              </a:spcBef>
              <a:spcAft>
                <a:spcPts val="1600"/>
              </a:spcAft>
              <a:buNone/>
            </a:pPr>
            <a:r>
              <a:rPr lang="en" sz="2400"/>
              <a:t>What will be different when the problem is solved (by you)?</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7"/>
          <p:cNvSpPr/>
          <p:nvPr/>
        </p:nvSpPr>
        <p:spPr>
          <a:xfrm>
            <a:off x="0" y="0"/>
            <a:ext cx="9161100" cy="248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7"/>
          <p:cNvSpPr txBox="1"/>
          <p:nvPr>
            <p:ph idx="4294967295" type="title"/>
          </p:nvPr>
        </p:nvSpPr>
        <p:spPr>
          <a:xfrm>
            <a:off x="311700" y="220100"/>
            <a:ext cx="8520600" cy="101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team</a:t>
            </a:r>
            <a:endParaRPr/>
          </a:p>
          <a:p>
            <a:pPr indent="0" lvl="0" marL="0" rtl="0" algn="ctr">
              <a:spcBef>
                <a:spcPts val="400"/>
              </a:spcBef>
              <a:spcAft>
                <a:spcPts val="400"/>
              </a:spcAft>
              <a:buNone/>
            </a:pPr>
            <a:r>
              <a:rPr i="1" lang="en" sz="1600"/>
              <a:t>Answer the question, “Why are we the ones to solve the problem we identified?”</a:t>
            </a:r>
            <a:endParaRPr i="1" sz="1600"/>
          </a:p>
        </p:txBody>
      </p:sp>
      <p:pic>
        <p:nvPicPr>
          <p:cNvPr descr="Corporate headshot of a woman" id="100" name="Google Shape;100;p17"/>
          <p:cNvPicPr preferRelativeResize="0"/>
          <p:nvPr/>
        </p:nvPicPr>
        <p:blipFill>
          <a:blip r:embed="rId3">
            <a:alphaModFix/>
          </a:blip>
          <a:stretch>
            <a:fillRect/>
          </a:stretch>
        </p:blipFill>
        <p:spPr>
          <a:xfrm>
            <a:off x="420725" y="1363020"/>
            <a:ext cx="1644300" cy="1644300"/>
          </a:xfrm>
          <a:prstGeom prst="ellipse">
            <a:avLst/>
          </a:prstGeom>
          <a:noFill/>
          <a:ln>
            <a:noFill/>
          </a:ln>
        </p:spPr>
      </p:pic>
      <p:pic>
        <p:nvPicPr>
          <p:cNvPr descr="Corporate headshot of a man" id="101" name="Google Shape;101;p17"/>
          <p:cNvPicPr preferRelativeResize="0"/>
          <p:nvPr/>
        </p:nvPicPr>
        <p:blipFill>
          <a:blip r:embed="rId4">
            <a:alphaModFix/>
          </a:blip>
          <a:stretch>
            <a:fillRect/>
          </a:stretch>
        </p:blipFill>
        <p:spPr>
          <a:xfrm>
            <a:off x="2638668" y="1363170"/>
            <a:ext cx="1644300" cy="1644000"/>
          </a:xfrm>
          <a:prstGeom prst="ellipse">
            <a:avLst/>
          </a:prstGeom>
          <a:noFill/>
          <a:ln>
            <a:noFill/>
          </a:ln>
        </p:spPr>
      </p:pic>
      <p:pic>
        <p:nvPicPr>
          <p:cNvPr descr="Corporate headshot of a woman" id="102" name="Google Shape;102;p17"/>
          <p:cNvPicPr preferRelativeResize="0"/>
          <p:nvPr/>
        </p:nvPicPr>
        <p:blipFill>
          <a:blip r:embed="rId5">
            <a:alphaModFix/>
          </a:blip>
          <a:stretch>
            <a:fillRect/>
          </a:stretch>
        </p:blipFill>
        <p:spPr>
          <a:xfrm>
            <a:off x="4856629" y="1363008"/>
            <a:ext cx="1644300" cy="1644300"/>
          </a:xfrm>
          <a:prstGeom prst="ellipse">
            <a:avLst/>
          </a:prstGeom>
          <a:noFill/>
          <a:ln>
            <a:noFill/>
          </a:ln>
        </p:spPr>
      </p:pic>
      <p:sp>
        <p:nvSpPr>
          <p:cNvPr id="103" name="Google Shape;103;p17"/>
          <p:cNvSpPr txBox="1"/>
          <p:nvPr>
            <p:ph idx="4294967295" type="title"/>
          </p:nvPr>
        </p:nvSpPr>
        <p:spPr>
          <a:xfrm>
            <a:off x="231725" y="304779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Wendy Writer</a:t>
            </a:r>
            <a:endParaRPr sz="1800">
              <a:solidFill>
                <a:schemeClr val="dk1"/>
              </a:solidFill>
            </a:endParaRPr>
          </a:p>
        </p:txBody>
      </p:sp>
      <p:sp>
        <p:nvSpPr>
          <p:cNvPr id="104" name="Google Shape;104;p17"/>
          <p:cNvSpPr txBox="1"/>
          <p:nvPr>
            <p:ph idx="4294967295" type="body"/>
          </p:nvPr>
        </p:nvSpPr>
        <p:spPr>
          <a:xfrm>
            <a:off x="231725" y="35724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dk2"/>
                </a:solidFill>
              </a:rPr>
              <a:t>Lorem ipsum dolor sit amet, consectetur adipiscing elit, sed do eiusmod tempor</a:t>
            </a:r>
            <a:endParaRPr sz="1200">
              <a:solidFill>
                <a:schemeClr val="dk2"/>
              </a:solidFill>
            </a:endParaRPr>
          </a:p>
        </p:txBody>
      </p:sp>
      <p:sp>
        <p:nvSpPr>
          <p:cNvPr id="105" name="Google Shape;105;p17"/>
          <p:cNvSpPr txBox="1"/>
          <p:nvPr>
            <p:ph idx="4294967295" type="title"/>
          </p:nvPr>
        </p:nvSpPr>
        <p:spPr>
          <a:xfrm>
            <a:off x="2449668" y="304779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Ronny Reader</a:t>
            </a:r>
            <a:endParaRPr sz="1800">
              <a:solidFill>
                <a:schemeClr val="dk1"/>
              </a:solidFill>
            </a:endParaRPr>
          </a:p>
        </p:txBody>
      </p:sp>
      <p:sp>
        <p:nvSpPr>
          <p:cNvPr id="106" name="Google Shape;106;p17"/>
          <p:cNvSpPr txBox="1"/>
          <p:nvPr>
            <p:ph idx="4294967295" type="title"/>
          </p:nvPr>
        </p:nvSpPr>
        <p:spPr>
          <a:xfrm>
            <a:off x="4667629" y="304779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Abby Author</a:t>
            </a:r>
            <a:endParaRPr sz="1800">
              <a:solidFill>
                <a:schemeClr val="dk1"/>
              </a:solidFill>
            </a:endParaRPr>
          </a:p>
        </p:txBody>
      </p:sp>
      <p:sp>
        <p:nvSpPr>
          <p:cNvPr id="107" name="Google Shape;107;p17"/>
          <p:cNvSpPr txBox="1"/>
          <p:nvPr>
            <p:ph idx="4294967295" type="body"/>
          </p:nvPr>
        </p:nvSpPr>
        <p:spPr>
          <a:xfrm>
            <a:off x="2449668" y="35724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dk2"/>
                </a:solidFill>
              </a:rPr>
              <a:t>Lorem ipsum dolor sit amet, consectetur adipiscing elit, sed do eiusmod tempor</a:t>
            </a:r>
            <a:endParaRPr sz="1200">
              <a:solidFill>
                <a:schemeClr val="dk2"/>
              </a:solidFill>
            </a:endParaRPr>
          </a:p>
        </p:txBody>
      </p:sp>
      <p:sp>
        <p:nvSpPr>
          <p:cNvPr id="108" name="Google Shape;108;p17"/>
          <p:cNvSpPr txBox="1"/>
          <p:nvPr>
            <p:ph idx="4294967295" type="body"/>
          </p:nvPr>
        </p:nvSpPr>
        <p:spPr>
          <a:xfrm>
            <a:off x="4667629" y="35724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dk2"/>
                </a:solidFill>
              </a:rPr>
              <a:t>Lorem ipsum dolor sit amet, consectetur adipiscing elit, sed do eiusmod tempor</a:t>
            </a:r>
            <a:endParaRPr sz="1200">
              <a:solidFill>
                <a:schemeClr val="dk2"/>
              </a:solidFill>
            </a:endParaRPr>
          </a:p>
        </p:txBody>
      </p:sp>
      <p:pic>
        <p:nvPicPr>
          <p:cNvPr descr="Corporate headshot of a man" id="109" name="Google Shape;109;p17"/>
          <p:cNvPicPr preferRelativeResize="0"/>
          <p:nvPr/>
        </p:nvPicPr>
        <p:blipFill>
          <a:blip r:embed="rId6">
            <a:alphaModFix/>
          </a:blip>
          <a:stretch>
            <a:fillRect/>
          </a:stretch>
        </p:blipFill>
        <p:spPr>
          <a:xfrm>
            <a:off x="7074590" y="1363020"/>
            <a:ext cx="1644300" cy="1644300"/>
          </a:xfrm>
          <a:prstGeom prst="ellipse">
            <a:avLst/>
          </a:prstGeom>
          <a:noFill/>
          <a:ln>
            <a:noFill/>
          </a:ln>
        </p:spPr>
      </p:pic>
      <p:sp>
        <p:nvSpPr>
          <p:cNvPr id="110" name="Google Shape;110;p17"/>
          <p:cNvSpPr txBox="1"/>
          <p:nvPr>
            <p:ph idx="4294967295" type="title"/>
          </p:nvPr>
        </p:nvSpPr>
        <p:spPr>
          <a:xfrm>
            <a:off x="6885590" y="304779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Berry Books</a:t>
            </a:r>
            <a:endParaRPr sz="1800">
              <a:solidFill>
                <a:schemeClr val="dk1"/>
              </a:solidFill>
            </a:endParaRPr>
          </a:p>
        </p:txBody>
      </p:sp>
      <p:sp>
        <p:nvSpPr>
          <p:cNvPr id="111" name="Google Shape;111;p17"/>
          <p:cNvSpPr txBox="1"/>
          <p:nvPr>
            <p:ph idx="4294967295" type="body"/>
          </p:nvPr>
        </p:nvSpPr>
        <p:spPr>
          <a:xfrm>
            <a:off x="6885590" y="35724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dk2"/>
                </a:solidFill>
              </a:rPr>
              <a:t>Lorem ipsum dolor sit amet, consectetur adipiscing elit, sed do eiusmod tempor</a:t>
            </a:r>
            <a:endParaRPr sz="1200">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Milestones</a:t>
            </a:r>
            <a:r>
              <a:rPr lang="en" sz="1400"/>
              <a:t> </a:t>
            </a:r>
            <a:r>
              <a:rPr i="1" lang="en" sz="1400"/>
              <a:t> </a:t>
            </a:r>
            <a:endParaRPr i="1" sz="1400"/>
          </a:p>
          <a:p>
            <a:pPr indent="0" lvl="0" marL="0" rtl="0" algn="l">
              <a:spcBef>
                <a:spcPts val="400"/>
              </a:spcBef>
              <a:spcAft>
                <a:spcPts val="400"/>
              </a:spcAft>
              <a:buNone/>
            </a:pPr>
            <a:r>
              <a:rPr i="1" lang="en" sz="1600"/>
              <a:t>Show where you are in the process and what’s left to tackle</a:t>
            </a:r>
            <a:endParaRPr i="1" sz="1600"/>
          </a:p>
        </p:txBody>
      </p:sp>
      <p:cxnSp>
        <p:nvCxnSpPr>
          <p:cNvPr id="117" name="Google Shape;117;p18"/>
          <p:cNvCxnSpPr/>
          <p:nvPr/>
        </p:nvCxnSpPr>
        <p:spPr>
          <a:xfrm rot="10800000">
            <a:off x="680050" y="2152465"/>
            <a:ext cx="0" cy="837900"/>
          </a:xfrm>
          <a:prstGeom prst="straightConnector1">
            <a:avLst/>
          </a:prstGeom>
          <a:noFill/>
          <a:ln cap="flat" cmpd="sng" w="9525">
            <a:solidFill>
              <a:schemeClr val="dk2"/>
            </a:solidFill>
            <a:prstDash val="solid"/>
            <a:round/>
            <a:headEnd len="med" w="med" type="none"/>
            <a:tailEnd len="med" w="med" type="oval"/>
          </a:ln>
        </p:spPr>
      </p:cxnSp>
      <p:sp>
        <p:nvSpPr>
          <p:cNvPr id="118" name="Google Shape;118;p18"/>
          <p:cNvSpPr txBox="1"/>
          <p:nvPr>
            <p:ph type="title"/>
          </p:nvPr>
        </p:nvSpPr>
        <p:spPr>
          <a:xfrm>
            <a:off x="727112" y="1995899"/>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January 20XX</a:t>
            </a:r>
            <a:endParaRPr sz="1800">
              <a:solidFill>
                <a:schemeClr val="dk1"/>
              </a:solidFill>
            </a:endParaRPr>
          </a:p>
        </p:txBody>
      </p:sp>
      <p:sp>
        <p:nvSpPr>
          <p:cNvPr id="119" name="Google Shape;119;p18"/>
          <p:cNvSpPr txBox="1"/>
          <p:nvPr>
            <p:ph idx="1" type="body"/>
          </p:nvPr>
        </p:nvSpPr>
        <p:spPr>
          <a:xfrm>
            <a:off x="727112" y="2285925"/>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20" name="Google Shape;120;p18"/>
          <p:cNvCxnSpPr/>
          <p:nvPr/>
        </p:nvCxnSpPr>
        <p:spPr>
          <a:xfrm>
            <a:off x="2114150" y="3375004"/>
            <a:ext cx="0" cy="837900"/>
          </a:xfrm>
          <a:prstGeom prst="straightConnector1">
            <a:avLst/>
          </a:prstGeom>
          <a:noFill/>
          <a:ln cap="flat" cmpd="sng" w="9525">
            <a:solidFill>
              <a:schemeClr val="dk2"/>
            </a:solidFill>
            <a:prstDash val="solid"/>
            <a:round/>
            <a:headEnd len="med" w="med" type="none"/>
            <a:tailEnd len="med" w="med" type="oval"/>
          </a:ln>
        </p:spPr>
      </p:cxnSp>
      <p:sp>
        <p:nvSpPr>
          <p:cNvPr id="121" name="Google Shape;121;p18"/>
          <p:cNvSpPr txBox="1"/>
          <p:nvPr>
            <p:ph type="title"/>
          </p:nvPr>
        </p:nvSpPr>
        <p:spPr>
          <a:xfrm>
            <a:off x="2161212" y="397419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March 20XX</a:t>
            </a:r>
            <a:endParaRPr sz="1800">
              <a:solidFill>
                <a:schemeClr val="dk1"/>
              </a:solidFill>
            </a:endParaRPr>
          </a:p>
        </p:txBody>
      </p:sp>
      <p:sp>
        <p:nvSpPr>
          <p:cNvPr id="122" name="Google Shape;122;p18"/>
          <p:cNvSpPr txBox="1"/>
          <p:nvPr>
            <p:ph idx="1" type="body"/>
          </p:nvPr>
        </p:nvSpPr>
        <p:spPr>
          <a:xfrm>
            <a:off x="2161212" y="426421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23" name="Google Shape;123;p18"/>
          <p:cNvCxnSpPr/>
          <p:nvPr/>
        </p:nvCxnSpPr>
        <p:spPr>
          <a:xfrm rot="10800000">
            <a:off x="4232825"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124" name="Google Shape;124;p18"/>
          <p:cNvSpPr txBox="1"/>
          <p:nvPr>
            <p:ph type="title"/>
          </p:nvPr>
        </p:nvSpPr>
        <p:spPr>
          <a:xfrm>
            <a:off x="427988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June 20XX</a:t>
            </a:r>
            <a:endParaRPr sz="1800">
              <a:solidFill>
                <a:schemeClr val="dk1"/>
              </a:solidFill>
            </a:endParaRPr>
          </a:p>
        </p:txBody>
      </p:sp>
      <p:sp>
        <p:nvSpPr>
          <p:cNvPr id="125" name="Google Shape;125;p18"/>
          <p:cNvSpPr txBox="1"/>
          <p:nvPr>
            <p:ph idx="1" type="body"/>
          </p:nvPr>
        </p:nvSpPr>
        <p:spPr>
          <a:xfrm>
            <a:off x="427988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26" name="Google Shape;126;p18"/>
          <p:cNvCxnSpPr/>
          <p:nvPr/>
        </p:nvCxnSpPr>
        <p:spPr>
          <a:xfrm>
            <a:off x="4957475" y="3375021"/>
            <a:ext cx="0" cy="837900"/>
          </a:xfrm>
          <a:prstGeom prst="straightConnector1">
            <a:avLst/>
          </a:prstGeom>
          <a:noFill/>
          <a:ln cap="flat" cmpd="sng" w="9525">
            <a:solidFill>
              <a:schemeClr val="dk2"/>
            </a:solidFill>
            <a:prstDash val="solid"/>
            <a:round/>
            <a:headEnd len="med" w="med" type="none"/>
            <a:tailEnd len="med" w="med" type="oval"/>
          </a:ln>
        </p:spPr>
      </p:cxnSp>
      <p:sp>
        <p:nvSpPr>
          <p:cNvPr id="127" name="Google Shape;127;p18"/>
          <p:cNvSpPr txBox="1"/>
          <p:nvPr>
            <p:ph type="title"/>
          </p:nvPr>
        </p:nvSpPr>
        <p:spPr>
          <a:xfrm>
            <a:off x="5004537" y="397091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July 20XX</a:t>
            </a:r>
            <a:endParaRPr sz="1800">
              <a:solidFill>
                <a:schemeClr val="dk1"/>
              </a:solidFill>
            </a:endParaRPr>
          </a:p>
        </p:txBody>
      </p:sp>
      <p:sp>
        <p:nvSpPr>
          <p:cNvPr id="128" name="Google Shape;128;p18"/>
          <p:cNvSpPr txBox="1"/>
          <p:nvPr>
            <p:ph idx="1" type="body"/>
          </p:nvPr>
        </p:nvSpPr>
        <p:spPr>
          <a:xfrm>
            <a:off x="5004537" y="4260942"/>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29" name="Google Shape;129;p18"/>
          <p:cNvCxnSpPr/>
          <p:nvPr/>
        </p:nvCxnSpPr>
        <p:spPr>
          <a:xfrm rot="10800000">
            <a:off x="7080781"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130" name="Google Shape;130;p18"/>
          <p:cNvSpPr txBox="1"/>
          <p:nvPr>
            <p:ph type="title"/>
          </p:nvPr>
        </p:nvSpPr>
        <p:spPr>
          <a:xfrm>
            <a:off x="712783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October 20XX</a:t>
            </a:r>
            <a:endParaRPr sz="1800">
              <a:solidFill>
                <a:schemeClr val="dk1"/>
              </a:solidFill>
            </a:endParaRPr>
          </a:p>
        </p:txBody>
      </p:sp>
      <p:sp>
        <p:nvSpPr>
          <p:cNvPr id="131" name="Google Shape;131;p18"/>
          <p:cNvSpPr txBox="1"/>
          <p:nvPr>
            <p:ph idx="1" type="body"/>
          </p:nvPr>
        </p:nvSpPr>
        <p:spPr>
          <a:xfrm>
            <a:off x="712783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graphicFrame>
        <p:nvGraphicFramePr>
          <p:cNvPr id="132" name="Google Shape;132;p18"/>
          <p:cNvGraphicFramePr/>
          <p:nvPr/>
        </p:nvGraphicFramePr>
        <p:xfrm>
          <a:off x="323100" y="2983265"/>
          <a:ext cx="3000000" cy="3000000"/>
        </p:xfrm>
        <a:graphic>
          <a:graphicData uri="http://schemas.openxmlformats.org/drawingml/2006/table">
            <a:tbl>
              <a:tblPr>
                <a:noFill/>
                <a:tableStyleId>{BCAE79B7-BA1F-4D99-850E-CBB65DF39215}</a:tableStyleId>
              </a:tblPr>
              <a:tblGrid>
                <a:gridCol w="710225"/>
                <a:gridCol w="710225"/>
                <a:gridCol w="710225"/>
                <a:gridCol w="710225"/>
                <a:gridCol w="710225"/>
                <a:gridCol w="710225"/>
                <a:gridCol w="710225"/>
                <a:gridCol w="710225"/>
                <a:gridCol w="710225"/>
                <a:gridCol w="710225"/>
                <a:gridCol w="710225"/>
                <a:gridCol w="710225"/>
              </a:tblGrid>
              <a:tr h="381000">
                <a:tc>
                  <a:txBody>
                    <a:bodyPr/>
                    <a:lstStyle/>
                    <a:p>
                      <a:pPr indent="0" lvl="0" marL="0" rtl="0" algn="ctr">
                        <a:spcBef>
                          <a:spcPts val="0"/>
                        </a:spcBef>
                        <a:spcAft>
                          <a:spcPts val="0"/>
                        </a:spcAft>
                        <a:buNone/>
                      </a:pPr>
                      <a:r>
                        <a:rPr lang="en">
                          <a:solidFill>
                            <a:srgbClr val="FFFFFF"/>
                          </a:solidFill>
                        </a:rPr>
                        <a:t>Jan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Feb</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Apr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May</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Jul</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Aug</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Sept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Oct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Nov</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Dec</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19"/>
          <p:cNvSpPr txBox="1"/>
          <p:nvPr>
            <p:ph type="title"/>
          </p:nvPr>
        </p:nvSpPr>
        <p:spPr>
          <a:xfrm>
            <a:off x="460950" y="2065350"/>
            <a:ext cx="36873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Appendix</a:t>
            </a:r>
            <a:endParaRPr/>
          </a:p>
        </p:txBody>
      </p:sp>
      <p:sp>
        <p:nvSpPr>
          <p:cNvPr id="138" name="Google Shape;138;p19"/>
          <p:cNvSpPr txBox="1"/>
          <p:nvPr/>
        </p:nvSpPr>
        <p:spPr>
          <a:xfrm>
            <a:off x="4563150" y="572850"/>
            <a:ext cx="4119900" cy="3997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i="1" lang="en" sz="1800">
                <a:solidFill>
                  <a:srgbClr val="FAFAFA"/>
                </a:solidFill>
                <a:latin typeface="Roboto"/>
                <a:ea typeface="Roboto"/>
                <a:cs typeface="Roboto"/>
                <a:sym typeface="Roboto"/>
              </a:rPr>
              <a:t>Show the audience you anticipated their questions. </a:t>
            </a:r>
            <a:endParaRPr b="1" i="1" sz="1800">
              <a:solidFill>
                <a:srgbClr val="FAFAFA"/>
              </a:solidFill>
              <a:latin typeface="Roboto"/>
              <a:ea typeface="Roboto"/>
              <a:cs typeface="Roboto"/>
              <a:sym typeface="Roboto"/>
            </a:endParaRPr>
          </a:p>
          <a:p>
            <a:pPr indent="0" lvl="0" marL="0" rtl="0" algn="l">
              <a:lnSpc>
                <a:spcPct val="115000"/>
              </a:lnSpc>
              <a:spcBef>
                <a:spcPts val="1000"/>
              </a:spcBef>
              <a:spcAft>
                <a:spcPts val="1000"/>
              </a:spcAft>
              <a:buNone/>
            </a:pPr>
            <a:r>
              <a:rPr i="1" lang="en" sz="1600">
                <a:solidFill>
                  <a:srgbClr val="FAFAFA"/>
                </a:solidFill>
                <a:latin typeface="Roboto"/>
                <a:ea typeface="Roboto"/>
                <a:cs typeface="Roboto"/>
                <a:sym typeface="Roboto"/>
              </a:rPr>
              <a:t>Leave room for Q&amp;A, but use the Appendix as a way to show that you both thought about those questions and have solid answers with supporting information. Let the audience test their understanding of the problem and the solution you’ve outlined - questions give them a chance to talk themselves into your approach, and give you a chance to show mastery of the subject.</a:t>
            </a:r>
            <a:endParaRPr sz="1600">
              <a:solidFill>
                <a:srgbClr val="737373"/>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it works</a:t>
            </a:r>
            <a:endParaRPr/>
          </a:p>
        </p:txBody>
      </p:sp>
      <p:cxnSp>
        <p:nvCxnSpPr>
          <p:cNvPr id="144" name="Google Shape;144;p20"/>
          <p:cNvCxnSpPr/>
          <p:nvPr/>
        </p:nvCxnSpPr>
        <p:spPr>
          <a:xfrm>
            <a:off x="929038" y="2507950"/>
            <a:ext cx="0" cy="1038600"/>
          </a:xfrm>
          <a:prstGeom prst="straightConnector1">
            <a:avLst/>
          </a:prstGeom>
          <a:noFill/>
          <a:ln cap="flat" cmpd="sng" w="9525">
            <a:solidFill>
              <a:srgbClr val="B7B7B7"/>
            </a:solidFill>
            <a:prstDash val="solid"/>
            <a:round/>
            <a:headEnd len="med" w="med" type="none"/>
            <a:tailEnd len="med" w="med" type="none"/>
          </a:ln>
        </p:spPr>
      </p:cxnSp>
      <p:sp>
        <p:nvSpPr>
          <p:cNvPr id="145" name="Google Shape;145;p20"/>
          <p:cNvSpPr txBox="1"/>
          <p:nvPr>
            <p:ph type="title"/>
          </p:nvPr>
        </p:nvSpPr>
        <p:spPr>
          <a:xfrm>
            <a:off x="976112" y="2384687"/>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1</a:t>
            </a:r>
            <a:endParaRPr sz="1700">
              <a:solidFill>
                <a:schemeClr val="dk1"/>
              </a:solidFill>
            </a:endParaRPr>
          </a:p>
        </p:txBody>
      </p:sp>
      <p:sp>
        <p:nvSpPr>
          <p:cNvPr id="146" name="Google Shape;146;p20"/>
          <p:cNvSpPr txBox="1"/>
          <p:nvPr>
            <p:ph idx="1" type="body"/>
          </p:nvPr>
        </p:nvSpPr>
        <p:spPr>
          <a:xfrm>
            <a:off x="976112" y="2674713"/>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47" name="Google Shape;147;p20"/>
          <p:cNvCxnSpPr/>
          <p:nvPr/>
        </p:nvCxnSpPr>
        <p:spPr>
          <a:xfrm>
            <a:off x="3395738" y="2355550"/>
            <a:ext cx="0" cy="1038600"/>
          </a:xfrm>
          <a:prstGeom prst="straightConnector1">
            <a:avLst/>
          </a:prstGeom>
          <a:noFill/>
          <a:ln cap="flat" cmpd="sng" w="9525">
            <a:solidFill>
              <a:srgbClr val="B7B7B7"/>
            </a:solidFill>
            <a:prstDash val="solid"/>
            <a:round/>
            <a:headEnd len="med" w="med" type="none"/>
            <a:tailEnd len="med" w="med" type="none"/>
          </a:ln>
        </p:spPr>
      </p:cxnSp>
      <p:sp>
        <p:nvSpPr>
          <p:cNvPr id="148" name="Google Shape;148;p20"/>
          <p:cNvSpPr txBox="1"/>
          <p:nvPr>
            <p:ph type="title"/>
          </p:nvPr>
        </p:nvSpPr>
        <p:spPr>
          <a:xfrm>
            <a:off x="3442812" y="224107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2</a:t>
            </a:r>
            <a:endParaRPr sz="1700">
              <a:solidFill>
                <a:schemeClr val="dk1"/>
              </a:solidFill>
            </a:endParaRPr>
          </a:p>
        </p:txBody>
      </p:sp>
      <p:sp>
        <p:nvSpPr>
          <p:cNvPr id="149" name="Google Shape;149;p20"/>
          <p:cNvSpPr txBox="1"/>
          <p:nvPr>
            <p:ph idx="1" type="body"/>
          </p:nvPr>
        </p:nvSpPr>
        <p:spPr>
          <a:xfrm>
            <a:off x="3442812" y="2531101"/>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50" name="Google Shape;150;p20"/>
          <p:cNvCxnSpPr/>
          <p:nvPr/>
        </p:nvCxnSpPr>
        <p:spPr>
          <a:xfrm>
            <a:off x="6457563" y="2053100"/>
            <a:ext cx="0" cy="1038600"/>
          </a:xfrm>
          <a:prstGeom prst="straightConnector1">
            <a:avLst/>
          </a:prstGeom>
          <a:noFill/>
          <a:ln cap="flat" cmpd="sng" w="9525">
            <a:solidFill>
              <a:srgbClr val="B7B7B7"/>
            </a:solidFill>
            <a:prstDash val="solid"/>
            <a:round/>
            <a:headEnd len="med" w="med" type="none"/>
            <a:tailEnd len="med" w="med" type="none"/>
          </a:ln>
        </p:spPr>
      </p:cxnSp>
      <p:sp>
        <p:nvSpPr>
          <p:cNvPr id="151" name="Google Shape;151;p20"/>
          <p:cNvSpPr txBox="1"/>
          <p:nvPr>
            <p:ph type="title"/>
          </p:nvPr>
        </p:nvSpPr>
        <p:spPr>
          <a:xfrm>
            <a:off x="6504637" y="1929945"/>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3</a:t>
            </a:r>
            <a:endParaRPr sz="1700">
              <a:solidFill>
                <a:schemeClr val="dk1"/>
              </a:solidFill>
            </a:endParaRPr>
          </a:p>
        </p:txBody>
      </p:sp>
      <p:sp>
        <p:nvSpPr>
          <p:cNvPr id="152" name="Google Shape;152;p20"/>
          <p:cNvSpPr txBox="1"/>
          <p:nvPr>
            <p:ph idx="1" type="body"/>
          </p:nvPr>
        </p:nvSpPr>
        <p:spPr>
          <a:xfrm>
            <a:off x="6504637" y="2219971"/>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grpSp>
        <p:nvGrpSpPr>
          <p:cNvPr id="153" name="Google Shape;153;p20"/>
          <p:cNvGrpSpPr/>
          <p:nvPr/>
        </p:nvGrpSpPr>
        <p:grpSpPr>
          <a:xfrm>
            <a:off x="929030" y="3219673"/>
            <a:ext cx="6993309" cy="1520400"/>
            <a:chOff x="929030" y="3219673"/>
            <a:chExt cx="6993309" cy="1520400"/>
          </a:xfrm>
        </p:grpSpPr>
        <p:cxnSp>
          <p:nvCxnSpPr>
            <p:cNvPr id="154" name="Google Shape;154;p20"/>
            <p:cNvCxnSpPr>
              <a:stCxn id="155" idx="6"/>
              <a:endCxn id="156" idx="2"/>
            </p:cNvCxnSpPr>
            <p:nvPr/>
          </p:nvCxnSpPr>
          <p:spPr>
            <a:xfrm>
              <a:off x="1537730" y="3979907"/>
              <a:ext cx="4864200" cy="0"/>
            </a:xfrm>
            <a:prstGeom prst="straightConnector1">
              <a:avLst/>
            </a:prstGeom>
            <a:noFill/>
            <a:ln cap="flat" cmpd="sng" w="19050">
              <a:solidFill>
                <a:schemeClr val="dk1"/>
              </a:solidFill>
              <a:prstDash val="dot"/>
              <a:round/>
              <a:headEnd len="med" w="med" type="none"/>
              <a:tailEnd len="med" w="med" type="none"/>
            </a:ln>
          </p:spPr>
        </p:cxnSp>
        <p:sp>
          <p:nvSpPr>
            <p:cNvPr id="155" name="Google Shape;155;p20"/>
            <p:cNvSpPr/>
            <p:nvPr/>
          </p:nvSpPr>
          <p:spPr>
            <a:xfrm>
              <a:off x="929030" y="3675557"/>
              <a:ext cx="608700" cy="60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0"/>
            <p:cNvSpPr/>
            <p:nvPr/>
          </p:nvSpPr>
          <p:spPr>
            <a:xfrm>
              <a:off x="3421283" y="3431305"/>
              <a:ext cx="1097100" cy="1097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0"/>
            <p:cNvSpPr/>
            <p:nvPr/>
          </p:nvSpPr>
          <p:spPr>
            <a:xfrm>
              <a:off x="6401939" y="3219673"/>
              <a:ext cx="1520400" cy="1520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p21"/>
          <p:cNvPicPr preferRelativeResize="0"/>
          <p:nvPr/>
        </p:nvPicPr>
        <p:blipFill rotWithShape="1">
          <a:blip r:embed="rId3">
            <a:alphaModFix/>
          </a:blip>
          <a:srcRect b="9477" l="0" r="0" t="0"/>
          <a:stretch/>
        </p:blipFill>
        <p:spPr>
          <a:xfrm>
            <a:off x="0" y="0"/>
            <a:ext cx="9144001" cy="5143500"/>
          </a:xfrm>
          <a:prstGeom prst="rect">
            <a:avLst/>
          </a:prstGeom>
          <a:noFill/>
          <a:ln>
            <a:noFill/>
          </a:ln>
        </p:spPr>
      </p:pic>
      <p:sp>
        <p:nvSpPr>
          <p:cNvPr id="163" name="Google Shape;163;p21"/>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technology:</a:t>
            </a:r>
            <a:endParaRPr/>
          </a:p>
          <a:p>
            <a:pPr indent="0" lvl="0" marL="0" rtl="0" algn="l">
              <a:spcBef>
                <a:spcPts val="0"/>
              </a:spcBef>
              <a:spcAft>
                <a:spcPts val="0"/>
              </a:spcAft>
              <a:buNone/>
            </a:pPr>
            <a:r>
              <a:rPr lang="en"/>
              <a:t>GPS + RFID</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